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76" r:id="rId3"/>
    <p:sldId id="267" r:id="rId4"/>
    <p:sldId id="268" r:id="rId5"/>
    <p:sldId id="269" r:id="rId6"/>
    <p:sldId id="270" r:id="rId7"/>
    <p:sldId id="281" r:id="rId8"/>
    <p:sldId id="272" r:id="rId9"/>
    <p:sldId id="273" r:id="rId10"/>
    <p:sldId id="277" r:id="rId11"/>
    <p:sldId id="280" r:id="rId12"/>
    <p:sldId id="279" r:id="rId13"/>
    <p:sldId id="260" r:id="rId14"/>
    <p:sldId id="265" r:id="rId15"/>
    <p:sldId id="266" r:id="rId16"/>
    <p:sldId id="257" r:id="rId17"/>
    <p:sldId id="261" r:id="rId18"/>
    <p:sldId id="264" r:id="rId19"/>
    <p:sldId id="259" r:id="rId20"/>
    <p:sldId id="258" r:id="rId21"/>
    <p:sldId id="263" r:id="rId22"/>
    <p:sldId id="274" r:id="rId23"/>
    <p:sldId id="275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5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06657E6-FDDD-4ED1-B39E-7551E4DBFB13}" type="datetimeFigureOut">
              <a:rPr lang="en-US" smtClean="0"/>
              <a:pPr/>
              <a:t>12/10/14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8AB6CA9-9595-4C0A-AF76-8480F9333E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0B4xOWL1tMXa5WXh2Y1paNGUybE0/view?usp=shari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8800" b="1" dirty="0" err="1" smtClean="0"/>
              <a:t>CityVille</a:t>
            </a:r>
            <a:endParaRPr lang="en-US" sz="8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352800"/>
            <a:ext cx="2590800" cy="121920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Adam Moulton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Alain Edwards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Lance Williams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Initiliaztion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dirty="0" smtClean="0"/>
              <a:t>Performs pre system checks: </a:t>
            </a:r>
          </a:p>
          <a:p>
            <a:pPr lvl="0"/>
            <a:r>
              <a:rPr lang="en-US" dirty="0" smtClean="0"/>
              <a:t>checking for a network card </a:t>
            </a:r>
          </a:p>
          <a:p>
            <a:pPr lvl="0"/>
            <a:r>
              <a:rPr lang="en-US" dirty="0" smtClean="0"/>
              <a:t>internet, connectivity to  servers</a:t>
            </a:r>
          </a:p>
          <a:p>
            <a:pPr lvl="0"/>
            <a:r>
              <a:rPr lang="en-US" dirty="0" smtClean="0"/>
              <a:t>user location is activated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0" y="0"/>
            <a:ext cx="2831592" cy="990600"/>
          </a:xfrm>
        </p:spPr>
        <p:txBody>
          <a:bodyPr/>
          <a:lstStyle/>
          <a:p>
            <a:r>
              <a:rPr lang="en-US" dirty="0" smtClean="0"/>
              <a:t>Login View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005838"/>
            <a:ext cx="3657601" cy="585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4572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33600" y="76200"/>
            <a:ext cx="2298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143000"/>
            <a:ext cx="3968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.User’s can log in with their email</a:t>
            </a:r>
          </a:p>
          <a:p>
            <a:r>
              <a:rPr lang="en-US" dirty="0" smtClean="0"/>
              <a:t>and password provided that they already</a:t>
            </a:r>
          </a:p>
          <a:p>
            <a:r>
              <a:rPr lang="en-US" dirty="0" smtClean="0"/>
              <a:t>have an account.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2133600"/>
            <a:ext cx="4152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.User’s can select Register to create a new</a:t>
            </a:r>
          </a:p>
          <a:p>
            <a:r>
              <a:rPr lang="en-US" dirty="0" smtClean="0"/>
              <a:t>account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0"/>
            <a:ext cx="3288792" cy="990600"/>
          </a:xfrm>
        </p:spPr>
        <p:txBody>
          <a:bodyPr/>
          <a:lstStyle/>
          <a:p>
            <a:r>
              <a:rPr lang="en-US" dirty="0" smtClean="0"/>
              <a:t>Register View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75" y="990600"/>
            <a:ext cx="36671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3810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057400" y="76200"/>
            <a:ext cx="2298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295400"/>
            <a:ext cx="4030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.User’s are able to create their own</a:t>
            </a:r>
          </a:p>
          <a:p>
            <a:r>
              <a:rPr lang="en-US" dirty="0" smtClean="0"/>
              <a:t>username with provided email, password,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2057400"/>
            <a:ext cx="377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.User accounts are stored in the Parse</a:t>
            </a:r>
          </a:p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0"/>
            <a:ext cx="3810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Slide Out Menus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234440"/>
            <a:ext cx="3514725" cy="562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249388"/>
            <a:ext cx="3505200" cy="560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066800"/>
            <a:ext cx="89951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0"/>
            <a:ext cx="3581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Slide Out Menu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75" y="990600"/>
            <a:ext cx="36671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3810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05000" y="7620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1066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.The use of the slide out menu replaced</a:t>
            </a:r>
          </a:p>
          <a:p>
            <a:r>
              <a:rPr lang="en-US" dirty="0" smtClean="0"/>
              <a:t>tabs shown in previous mockups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5400" y="1828800"/>
            <a:ext cx="362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.Slide out menu gives more room to </a:t>
            </a:r>
          </a:p>
          <a:p>
            <a:r>
              <a:rPr lang="en-US" dirty="0" smtClean="0"/>
              <a:t>display on the screen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95400" y="2590800"/>
            <a:ext cx="3925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.From here users can go to the different</a:t>
            </a:r>
          </a:p>
          <a:p>
            <a:r>
              <a:rPr lang="en-US" dirty="0" smtClean="0"/>
              <a:t>views of the application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400" y="3276600"/>
            <a:ext cx="4075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.Menus slide out with a swipe to the right</a:t>
            </a:r>
          </a:p>
          <a:p>
            <a:r>
              <a:rPr lang="en-US" dirty="0" smtClean="0"/>
              <a:t>for view selection and to the left for filter</a:t>
            </a:r>
          </a:p>
          <a:p>
            <a:r>
              <a:rPr lang="en-US" dirty="0" smtClean="0"/>
              <a:t>selection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0"/>
            <a:ext cx="3810000" cy="990600"/>
          </a:xfrm>
        </p:spPr>
        <p:txBody>
          <a:bodyPr>
            <a:noAutofit/>
          </a:bodyPr>
          <a:lstStyle/>
          <a:p>
            <a:r>
              <a:rPr lang="en-US" sz="3900" dirty="0" smtClean="0"/>
              <a:t>Slide Out Menu</a:t>
            </a:r>
            <a:endParaRPr lang="en-US" sz="3900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75" y="990600"/>
            <a:ext cx="36671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3810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05000" y="76200"/>
            <a:ext cx="2298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1143000"/>
            <a:ext cx="3626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.Users can filter out certain activities</a:t>
            </a:r>
          </a:p>
          <a:p>
            <a:r>
              <a:rPr lang="en-US" dirty="0" smtClean="0"/>
              <a:t>to display by </a:t>
            </a:r>
            <a:r>
              <a:rPr lang="en-US" dirty="0" err="1" smtClean="0"/>
              <a:t>unchecking</a:t>
            </a:r>
            <a:r>
              <a:rPr lang="en-US" dirty="0" smtClean="0"/>
              <a:t> specific</a:t>
            </a:r>
          </a:p>
          <a:p>
            <a:r>
              <a:rPr lang="en-US" dirty="0" smtClean="0"/>
              <a:t>boxes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2209800"/>
            <a:ext cx="380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.A dropdown menu is used for filtering</a:t>
            </a:r>
          </a:p>
          <a:p>
            <a:r>
              <a:rPr lang="en-US" dirty="0" smtClean="0"/>
              <a:t>age restrictions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72200" y="-76200"/>
            <a:ext cx="31546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Grid View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74" y="990600"/>
            <a:ext cx="36671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1524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905000" y="762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1066800"/>
            <a:ext cx="3691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.Programmed to dynamically display</a:t>
            </a:r>
          </a:p>
          <a:p>
            <a:r>
              <a:rPr lang="en-US" dirty="0" smtClean="0"/>
              <a:t>events by splitting up the screen into </a:t>
            </a:r>
          </a:p>
          <a:p>
            <a:r>
              <a:rPr lang="en-US" dirty="0" smtClean="0"/>
              <a:t>sections of 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19200" y="1981200"/>
            <a:ext cx="363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.Events are generated from the Parse</a:t>
            </a:r>
          </a:p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19200" y="2667000"/>
            <a:ext cx="385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.Will take users to the event view once</a:t>
            </a:r>
          </a:p>
          <a:p>
            <a:r>
              <a:rPr lang="en-US" dirty="0" smtClean="0"/>
              <a:t>an event on the grid has been selected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0"/>
            <a:ext cx="2831592" cy="868362"/>
          </a:xfrm>
        </p:spPr>
        <p:txBody>
          <a:bodyPr/>
          <a:lstStyle/>
          <a:p>
            <a:r>
              <a:rPr lang="en-US" dirty="0" smtClean="0"/>
              <a:t>List View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74" y="990600"/>
            <a:ext cx="36671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1524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057400" y="0"/>
            <a:ext cx="2298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447800" y="838200"/>
            <a:ext cx="317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.Events are displayed in list form for quick accessibility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47800" y="1524000"/>
            <a:ext cx="365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.Will take users to the event view</a:t>
            </a:r>
          </a:p>
          <a:p>
            <a:r>
              <a:rPr lang="en-US" dirty="0" smtClean="0"/>
              <a:t>the same way it does in the grid view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0"/>
            <a:ext cx="3822192" cy="944562"/>
          </a:xfrm>
        </p:spPr>
        <p:txBody>
          <a:bodyPr/>
          <a:lstStyle/>
          <a:p>
            <a:r>
              <a:rPr lang="en-US" dirty="0" smtClean="0"/>
              <a:t>Event View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005840"/>
            <a:ext cx="36576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1524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828800" y="762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990600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.Implemented rating system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1371600"/>
            <a:ext cx="28634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.Provides information</a:t>
            </a:r>
          </a:p>
          <a:p>
            <a:r>
              <a:rPr lang="en-US" dirty="0" smtClean="0"/>
              <a:t>	-Time</a:t>
            </a:r>
          </a:p>
          <a:p>
            <a:r>
              <a:rPr lang="en-US" dirty="0" smtClean="0"/>
              <a:t>	-Date</a:t>
            </a:r>
          </a:p>
          <a:p>
            <a:r>
              <a:rPr lang="en-US" dirty="0" smtClean="0"/>
              <a:t>	-Cost</a:t>
            </a:r>
          </a:p>
          <a:p>
            <a:r>
              <a:rPr lang="en-US" dirty="0" smtClean="0"/>
              <a:t>	-Age</a:t>
            </a:r>
          </a:p>
          <a:p>
            <a:r>
              <a:rPr lang="en-US" dirty="0" smtClean="0"/>
              <a:t>	-Phone Number</a:t>
            </a:r>
          </a:p>
          <a:p>
            <a:r>
              <a:rPr lang="en-US" dirty="0" smtClean="0"/>
              <a:t>	-Address</a:t>
            </a:r>
          </a:p>
          <a:p>
            <a:r>
              <a:rPr lang="en-US" dirty="0" smtClean="0"/>
              <a:t>	-Event Description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5400" y="3581400"/>
            <a:ext cx="3544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.New events will have a default zero</a:t>
            </a:r>
          </a:p>
          <a:p>
            <a:r>
              <a:rPr lang="en-US" dirty="0" smtClean="0"/>
              <a:t>rating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5400" y="4191000"/>
            <a:ext cx="409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.Location of event is displayed on the map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-152400"/>
            <a:ext cx="2679192" cy="1143000"/>
          </a:xfrm>
        </p:spPr>
        <p:txBody>
          <a:bodyPr/>
          <a:lstStyle/>
          <a:p>
            <a:r>
              <a:rPr lang="en-US" dirty="0" smtClean="0"/>
              <a:t>Post Event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75" y="990600"/>
            <a:ext cx="36671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3810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81200" y="0"/>
            <a:ext cx="2298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1447800" y="838200"/>
            <a:ext cx="348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.Users can upload their own events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1219200"/>
            <a:ext cx="345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.New events are uploaded to Parse</a:t>
            </a:r>
          </a:p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47800" y="1828800"/>
            <a:ext cx="3736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.Long clicking on the location of event</a:t>
            </a:r>
          </a:p>
          <a:p>
            <a:r>
              <a:rPr lang="en-US" dirty="0" smtClean="0"/>
              <a:t>on map will automatically fill out the </a:t>
            </a:r>
          </a:p>
          <a:p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47800" y="2743200"/>
            <a:ext cx="3600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.Dialog boxes will show if user does </a:t>
            </a:r>
          </a:p>
          <a:p>
            <a:r>
              <a:rPr lang="en-US" dirty="0" smtClean="0"/>
              <a:t>not completely fill out form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CityVille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application that displays to users events/activities currently around them through the use of Google Maps. </a:t>
            </a:r>
          </a:p>
          <a:p>
            <a:r>
              <a:rPr lang="en-US" sz="2800" dirty="0" smtClean="0"/>
              <a:t>These activities can range between educational activities such as an upcoming Museum event or entertainment events for example a festival.</a:t>
            </a:r>
          </a:p>
          <a:p>
            <a:r>
              <a:rPr lang="en-US" sz="2800" dirty="0" smtClean="0"/>
              <a:t>Anybody who uses the application can even upload their own events for other users to view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67400" y="-76200"/>
            <a:ext cx="3105582" cy="1161535"/>
          </a:xfrm>
        </p:spPr>
        <p:txBody>
          <a:bodyPr/>
          <a:lstStyle/>
          <a:p>
            <a:r>
              <a:rPr lang="en-US" dirty="0" smtClean="0"/>
              <a:t>Report Area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005840"/>
            <a:ext cx="36576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3810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905000" y="152400"/>
            <a:ext cx="2298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1066800"/>
            <a:ext cx="388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.Users can also report certain locations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1447800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.Will also utilize the Parse database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71600" y="1828800"/>
            <a:ext cx="380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.These reported areas are color coded</a:t>
            </a:r>
          </a:p>
          <a:p>
            <a:r>
              <a:rPr lang="en-US" dirty="0" smtClean="0"/>
              <a:t>separately from events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2514600"/>
            <a:ext cx="318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.Long clicking on the map will</a:t>
            </a:r>
          </a:p>
          <a:p>
            <a:r>
              <a:rPr lang="en-US" dirty="0" smtClean="0"/>
              <a:t>automatically fill address section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0"/>
            <a:ext cx="2374392" cy="1143000"/>
          </a:xfrm>
        </p:spPr>
        <p:txBody>
          <a:bodyPr/>
          <a:lstStyle/>
          <a:p>
            <a:r>
              <a:rPr lang="en-US" dirty="0" smtClean="0"/>
              <a:t>Map View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76" y="990600"/>
            <a:ext cx="36671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-381000"/>
            <a:ext cx="125413" cy="809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981200" y="152400"/>
            <a:ext cx="2298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Features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1066800"/>
            <a:ext cx="3539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.Shows all events that surround the </a:t>
            </a:r>
          </a:p>
          <a:p>
            <a:r>
              <a:rPr lang="en-US" dirty="0" smtClean="0"/>
              <a:t>user’s location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47800" y="1752600"/>
            <a:ext cx="3855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.Clicking on the event will also take the</a:t>
            </a:r>
          </a:p>
          <a:p>
            <a:r>
              <a:rPr lang="en-US" dirty="0" smtClean="0"/>
              <a:t>user to the Event View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57400"/>
            <a:ext cx="8610600" cy="1905000"/>
          </a:xfrm>
        </p:spPr>
        <p:txBody>
          <a:bodyPr>
            <a:noAutofit/>
          </a:bodyPr>
          <a:lstStyle/>
          <a:p>
            <a:r>
              <a:rPr lang="en-US" sz="8800" dirty="0" smtClean="0"/>
              <a:t>Marketing Video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1435608" y="6248399"/>
            <a:ext cx="7498080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3886201"/>
            <a:ext cx="784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https://drive.google.com/file/d/0B4xOWL1tMXa5WXh2Y1paNGUybE0/view?usp=</a:t>
            </a:r>
            <a:r>
              <a:rPr lang="en-US" dirty="0" smtClean="0">
                <a:hlinkClick r:id="rId2"/>
              </a:rPr>
              <a:t>sharing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2286000"/>
            <a:ext cx="3429000" cy="1143000"/>
          </a:xfrm>
        </p:spPr>
        <p:txBody>
          <a:bodyPr>
            <a:noAutofit/>
          </a:bodyPr>
          <a:lstStyle/>
          <a:p>
            <a:r>
              <a:rPr lang="en-US" sz="9600" dirty="0" smtClean="0"/>
              <a:t>Demo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3581400" y="6248400"/>
            <a:ext cx="5352288" cy="7620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2362200"/>
            <a:ext cx="2983992" cy="1143000"/>
          </a:xfrm>
        </p:spPr>
        <p:txBody>
          <a:bodyPr>
            <a:noAutofit/>
          </a:bodyPr>
          <a:lstStyle/>
          <a:p>
            <a:r>
              <a:rPr lang="en-US" sz="9600" dirty="0" smtClean="0"/>
              <a:t>Q&amp;A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5943600"/>
            <a:ext cx="7498080" cy="304800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76200"/>
            <a:ext cx="33528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Mockups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838200"/>
            <a:ext cx="7499350" cy="27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657600"/>
            <a:ext cx="4648200" cy="275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152400"/>
            <a:ext cx="3364992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Mockups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133600"/>
            <a:ext cx="4648200" cy="2839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2133600"/>
            <a:ext cx="3010938" cy="287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304800"/>
            <a:ext cx="44958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Parse Integration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12032" y="2286000"/>
            <a:ext cx="813196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78876" y="838200"/>
            <a:ext cx="396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.Events are stored in the Parse database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1600" y="1219200"/>
            <a:ext cx="346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.Events uploaded by users will also </a:t>
            </a:r>
          </a:p>
          <a:p>
            <a:r>
              <a:rPr lang="en-US" dirty="0" smtClean="0"/>
              <a:t>use the same Parse database</a:t>
            </a:r>
            <a:endParaRPr lang="en-US" dirty="0"/>
          </a:p>
        </p:txBody>
      </p:sp>
      <p:pic>
        <p:nvPicPr>
          <p:cNvPr id="10244" name="Picture 4" descr="http://d0.awsstatic.com/logos/customers/parse-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81000"/>
            <a:ext cx="3962400" cy="15849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685800"/>
            <a:ext cx="5867400" cy="121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Google Map and </a:t>
            </a:r>
            <a:br>
              <a:rPr lang="en-US" dirty="0" smtClean="0"/>
            </a:br>
            <a:r>
              <a:rPr lang="en-US" dirty="0" smtClean="0"/>
              <a:t>Data Analytics Integration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1" y="2415333"/>
            <a:ext cx="8153399" cy="444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 flipH="1">
            <a:off x="10515600" y="5105400"/>
            <a:ext cx="1200912" cy="9906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0" y="381000"/>
            <a:ext cx="316992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599" y="2438401"/>
            <a:ext cx="809508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9200" y="1066800"/>
            <a:ext cx="471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.Track usability of screen for future 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1371600"/>
            <a:ext cx="619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.Track how long the user is actively using the android application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1752600"/>
            <a:ext cx="648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.Track the frequency in which the user goes from activity to activity</a:t>
            </a:r>
            <a:endParaRPr lang="en-US" dirty="0"/>
          </a:p>
        </p:txBody>
      </p:sp>
      <p:pic>
        <p:nvPicPr>
          <p:cNvPr id="4100" name="Picture 4" descr="http://cdn2.raywenderlich.com/wp-content/uploads/2013/11/Google-Analytics-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76200"/>
            <a:ext cx="2438400" cy="9993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</a:t>
            </a:r>
            <a:endParaRPr lang="en-US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9718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810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3810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362200" y="2514600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227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Wallpaper</a:t>
            </a:r>
            <a:endParaRPr lang="en-US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76400"/>
            <a:ext cx="30861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990600"/>
            <a:ext cx="40195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724400" y="609600"/>
            <a:ext cx="344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Logo generates first letter of event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7498080" cy="1143000"/>
          </a:xfrm>
        </p:spPr>
        <p:txBody>
          <a:bodyPr/>
          <a:lstStyle/>
          <a:p>
            <a:r>
              <a:rPr lang="en-US" dirty="0" smtClean="0"/>
              <a:t>Final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914400"/>
            <a:ext cx="3364992" cy="556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Application Views</a:t>
            </a:r>
          </a:p>
          <a:p>
            <a:r>
              <a:rPr lang="en-US" dirty="0" smtClean="0"/>
              <a:t>Slide Outs</a:t>
            </a:r>
          </a:p>
          <a:p>
            <a:r>
              <a:rPr lang="en-US" dirty="0" smtClean="0"/>
              <a:t>Login View</a:t>
            </a:r>
          </a:p>
          <a:p>
            <a:r>
              <a:rPr lang="en-US" dirty="0" smtClean="0"/>
              <a:t>Register View</a:t>
            </a:r>
          </a:p>
          <a:p>
            <a:r>
              <a:rPr lang="en-US" dirty="0" smtClean="0"/>
              <a:t>Grid View</a:t>
            </a:r>
          </a:p>
          <a:p>
            <a:r>
              <a:rPr lang="en-US" dirty="0" smtClean="0"/>
              <a:t>List View</a:t>
            </a:r>
          </a:p>
          <a:p>
            <a:r>
              <a:rPr lang="en-US" dirty="0" smtClean="0"/>
              <a:t>Post Event</a:t>
            </a:r>
          </a:p>
          <a:p>
            <a:r>
              <a:rPr lang="en-US" dirty="0" smtClean="0"/>
              <a:t>Report Event</a:t>
            </a:r>
          </a:p>
          <a:p>
            <a:r>
              <a:rPr lang="en-US" dirty="0" smtClean="0"/>
              <a:t>Map event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2974</TotalTime>
  <Words>562</Words>
  <Application>Microsoft Macintosh PowerPoint</Application>
  <PresentationFormat>On-screen Show (4:3)</PresentationFormat>
  <Paragraphs>125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Solstice</vt:lpstr>
      <vt:lpstr>CityVille</vt:lpstr>
      <vt:lpstr>CityVille</vt:lpstr>
      <vt:lpstr>Early Mockups</vt:lpstr>
      <vt:lpstr>Early Mockups</vt:lpstr>
      <vt:lpstr>Parse Integration</vt:lpstr>
      <vt:lpstr>Google Map and  Data Analytics Integration</vt:lpstr>
      <vt:lpstr>PowerPoint Presentation</vt:lpstr>
      <vt:lpstr>Graphics </vt:lpstr>
      <vt:lpstr>Final Application</vt:lpstr>
      <vt:lpstr>Initiliaztion</vt:lpstr>
      <vt:lpstr>Login View</vt:lpstr>
      <vt:lpstr>Register View</vt:lpstr>
      <vt:lpstr>Slide Out Menus</vt:lpstr>
      <vt:lpstr>Slide Out Menu</vt:lpstr>
      <vt:lpstr>Slide Out Menu</vt:lpstr>
      <vt:lpstr>Grid View</vt:lpstr>
      <vt:lpstr>List View</vt:lpstr>
      <vt:lpstr>Event View</vt:lpstr>
      <vt:lpstr>Post Event</vt:lpstr>
      <vt:lpstr>Report Area</vt:lpstr>
      <vt:lpstr>Map View</vt:lpstr>
      <vt:lpstr>Marketing Video</vt:lpstr>
      <vt:lpstr>Demo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CityVille</dc:title>
  <dc:creator>Adam</dc:creator>
  <cp:lastModifiedBy>Operator</cp:lastModifiedBy>
  <cp:revision>87</cp:revision>
  <dcterms:created xsi:type="dcterms:W3CDTF">2014-12-03T20:29:19Z</dcterms:created>
  <dcterms:modified xsi:type="dcterms:W3CDTF">2014-12-10T18:30:42Z</dcterms:modified>
</cp:coreProperties>
</file>